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4668" r:id="rId4"/>
  </p:sldMasterIdLst>
  <p:notesMasterIdLst>
    <p:notesMasterId r:id="rId51"/>
  </p:notesMasterIdLst>
  <p:handoutMasterIdLst>
    <p:handoutMasterId r:id="rId52"/>
  </p:handoutMasterIdLst>
  <p:sldIdLst>
    <p:sldId id="260" r:id="rId5"/>
    <p:sldId id="267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894" autoAdjust="0"/>
  </p:normalViewPr>
  <p:slideViewPr>
    <p:cSldViewPr snapToGrid="0">
      <p:cViewPr varScale="1">
        <p:scale>
          <a:sx n="115" d="100"/>
          <a:sy n="115" d="100"/>
        </p:scale>
        <p:origin x="2076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085121B-12CF-43C0-904B-E7124BD30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9B0F51-5B08-4B1D-8E97-1896CEE0C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AB1ED1-47B6-4733-8042-129CAF8634C4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2023/9/5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F33863A-3971-4627-B560-7314815701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B2CDCBF-EA7E-4B7C-BD05-3C868154CE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7A60AB-25A9-4458-AC14-A94AA209B4C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921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59E0E86-5A43-438D-933C-68673F90C273}" type="datetime1">
              <a:rPr lang="zh-TW" altLang="en-US" smtClean="0"/>
              <a:pPr/>
              <a:t>2023/9/5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FB5269-9456-49BA-B146-C921B83FBA4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5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B5269-9456-49BA-B146-C921B83FBA44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42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EA96B724-F134-47A3-990B-EAA071709286}" type="datetime1">
              <a:rPr lang="zh-TW" altLang="en-US" noProof="0" smtClean="0"/>
              <a:t>2023/9/5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93F-F12F-4FAB-92A4-0C9DDA860070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078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93F-F12F-4FAB-92A4-0C9DDA860070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7307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F4BF0-6303-493D-80C4-B9A8852913B7}" type="datetime1">
              <a:rPr lang="zh-TW" altLang="en-US" noProof="0" smtClean="0"/>
              <a:t>2023/9/5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1620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93F-F12F-4FAB-92A4-0C9DDA860070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8696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62EDFC-25FB-4168-B1F0-C91197CA3CFE}" type="datetime1">
              <a:rPr lang="zh-TW" altLang="en-US" noProof="0" smtClean="0"/>
              <a:t>2023/9/5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8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93F-F12F-4FAB-92A4-0C9DDA860070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8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93F-F12F-4FAB-92A4-0C9DDA860070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3434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33DDA3-7605-4FD7-8CC1-A9B8F3C0EC2A}" type="datetime1">
              <a:rPr lang="zh-TW" altLang="en-US" noProof="0" smtClean="0"/>
              <a:t>2023/9/5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2070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C0A39A-39E4-4BF4-A86C-271304E186BC}" type="datetime1">
              <a:rPr lang="zh-TW" altLang="en-US" noProof="0" smtClean="0"/>
              <a:t>2023/9/5</a:t>
            </a:fld>
            <a:endParaRPr lang="zh-TW" alt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7874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93F-F12F-4FAB-92A4-0C9DDA860070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2061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4203CB-72BA-4574-8D02-18480F5E4F0F}" type="datetime1">
              <a:rPr lang="zh-TW" altLang="en-US" noProof="0" smtClean="0"/>
              <a:t>2023/9/5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4906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4EF93F-F12F-4FAB-92A4-0C9DDA860070}" type="datetime1">
              <a:rPr lang="zh-TW" altLang="en-US" smtClean="0"/>
              <a:t>2023/9/5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81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208" y="3873412"/>
            <a:ext cx="10665228" cy="1879342"/>
          </a:xfrm>
        </p:spPr>
        <p:txBody>
          <a:bodyPr rtlCol="0">
            <a:no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「國慶日」網上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en-US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（小學組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ru-RU" sz="4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5" y="401796"/>
            <a:ext cx="3348643" cy="33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7316" y="685800"/>
            <a:ext cx="865319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F07B447-E936-4E4F-971D-435D13F9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06" y="1737297"/>
            <a:ext cx="4083361" cy="40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3008" y="566192"/>
            <a:ext cx="10405979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香港特別行政區區旗上有多少顆星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7" y="450872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0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6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5" y="450872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0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5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8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0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4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0070C0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en-US" altLang="zh-HK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HK" alt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5628" y="685800"/>
            <a:ext cx="8644879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2" action="ppaction://hlinksldjump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158612-662D-4AC7-86DD-C230467A4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07" y="2195471"/>
            <a:ext cx="4342920" cy="43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A17EB3-703C-450B-ADD8-23EB00C40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99" y="2027680"/>
            <a:ext cx="3973383" cy="39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84176"/>
            <a:ext cx="1071510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香港特別行政區的首長稱為甚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麼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zh-TW" altLang="zh-HK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3856" y="2493817"/>
            <a:ext cx="3052093" cy="1596045"/>
          </a:xfrm>
          <a:solidFill>
            <a:srgbClr val="FFFFCC"/>
          </a:solidFill>
        </p:spPr>
        <p:txBody>
          <a:bodyPr anchor="ctr" anchorCtr="1">
            <a:noAutofit/>
          </a:bodyPr>
          <a:lstStyle/>
          <a:p>
            <a:pPr marL="0" indent="0" algn="ctr">
              <a:buNone/>
            </a:pP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TW" altLang="en-US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主</a:t>
            </a:r>
            <a:r>
              <a:rPr lang="zh-TW" alt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席</a:t>
            </a:r>
            <a:endParaRPr lang="en-US" sz="4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8" y="4558603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l"/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行政長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官</a:t>
            </a:r>
            <a:endParaRPr lang="en-US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943856" y="4558603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司長</a:t>
            </a:r>
            <a:endParaRPr lang="en-US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095998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總理</a:t>
            </a:r>
            <a:endParaRPr lang="en-US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EA4F09-FB0E-4AD5-96D6-511BDE66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46" y="2237044"/>
            <a:ext cx="4162836" cy="41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2E7BA5-0B9E-4981-A872-A2E94DFE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63" y="1999158"/>
            <a:ext cx="3830425" cy="38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169" y="483681"/>
            <a:ext cx="1098371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en-US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en-US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日，誰在天安門廣場城樓上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宣</a:t>
            </a:r>
            <a:r>
              <a:rPr lang="zh-HK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布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中華人民共和國中央人民政府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成立？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8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4400" b="1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48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/>
            </a:lvl2pPr>
            <a:lvl3pPr marL="64008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</a:lvl3pPr>
            <a:lvl4pPr marL="86868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4pPr>
            <a:lvl5pPr marL="109728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5pPr>
            <a:lvl6pPr marL="12846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6pPr>
            <a:lvl7pPr marL="14718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7pPr>
            <a:lvl8pPr marL="1629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8pPr>
            <a:lvl9pPr marL="18062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/>
            </a:lvl9pPr>
          </a:lstStyle>
          <a:p>
            <a:pPr algn="ctr"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周恩來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400" b="1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孫中山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7" y="2452561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400" b="1">
                <a:solidFill>
                  <a:schemeClr val="accent1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鄧小平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5" y="2452561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l"/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HK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毛澤東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17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2" action="ppaction://hlinksldjump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F34307-55AC-42E5-A985-05E8B7CE6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72" y="2336873"/>
            <a:ext cx="3932666" cy="39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FEB3CC-238F-4834-8AED-670B2068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621" y="2234305"/>
            <a:ext cx="3555594" cy="35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649" y="597131"/>
            <a:ext cx="10102390" cy="150876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國慶日是哪一天</a:t>
            </a:r>
            <a:r>
              <a:rPr lang="zh-HK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6" y="4477788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10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269243" y="4491639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D.12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6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1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269244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7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659" y="547880"/>
            <a:ext cx="11245933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以下哪一首是我們的國歌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zh-TW" altLang="zh-HK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095999" y="4527039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東方之珠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endParaRPr lang="en-US" sz="4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028698" y="4527039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我和我的祖國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endParaRPr lang="en-US" sz="4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8" y="2493815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少年中國說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endParaRPr lang="en-US" sz="4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2028698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義勇軍進行曲</a:t>
            </a:r>
            <a:r>
              <a:rPr lang="en-US" altLang="zh-TW" sz="4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endParaRPr lang="zh-HK" altLang="en-US" sz="4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60566" y="685800"/>
            <a:ext cx="8619941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7E1B3F-1DFA-4A1E-8BB5-5EA5C563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44" y="2244223"/>
            <a:ext cx="3690852" cy="3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B12751-2837-42A3-8804-A54CA434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00" y="2027819"/>
            <a:ext cx="3690852" cy="3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961074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8.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國歌的作曲人是誰？</a:t>
            </a:r>
            <a:endParaRPr lang="zh-TW" altLang="zh-HK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8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鄧小平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毛澤東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095998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聶耳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HK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田漢</a:t>
            </a:r>
          </a:p>
        </p:txBody>
      </p:sp>
    </p:spTree>
    <p:extLst>
      <p:ext uri="{BB962C8B-B14F-4D97-AF65-F5344CB8AC3E}">
        <p14:creationId xmlns:p14="http://schemas.microsoft.com/office/powerpoint/2010/main" val="5263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4A8668A-5C22-4355-85EC-A061D927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198" y="2454629"/>
            <a:ext cx="3398508" cy="33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B93A8D-A72C-4D90-9475-0F3DE9AB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30" y="2249753"/>
            <a:ext cx="3690852" cy="3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087" y="284176"/>
            <a:ext cx="10080912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9.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以下哪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lang="zh-TW" altLang="zh-HK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</a:t>
            </a:r>
            <a:r>
              <a:rPr lang="zh-TW" altLang="zh-HK" b="1" u="sng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是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十四節氣之一？</a:t>
            </a: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7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冬至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重陽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8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清明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4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HK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立春</a:t>
            </a:r>
          </a:p>
        </p:txBody>
      </p:sp>
    </p:spTree>
    <p:extLst>
      <p:ext uri="{BB962C8B-B14F-4D97-AF65-F5344CB8AC3E}">
        <p14:creationId xmlns:p14="http://schemas.microsoft.com/office/powerpoint/2010/main" val="15740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853417-B163-4953-8C2A-B2B7C014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69" y="2756554"/>
            <a:ext cx="3220039" cy="32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B7AA5F-1D53-43D9-AEBF-5B03FAC1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95" y="2336873"/>
            <a:ext cx="3333278" cy="3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897" y="242613"/>
            <a:ext cx="10856423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10.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以下哪一種動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物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有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中國「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國寶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之稱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9" y="4527039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梅花鹿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鷹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095998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大熊貓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4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HK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老虎</a:t>
            </a:r>
          </a:p>
        </p:txBody>
      </p:sp>
    </p:spTree>
    <p:extLst>
      <p:ext uri="{BB962C8B-B14F-4D97-AF65-F5344CB8AC3E}">
        <p14:creationId xmlns:p14="http://schemas.microsoft.com/office/powerpoint/2010/main" val="15052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2" action="ppaction://hlinksldjump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E0C08A4-4269-4943-A567-8960ED657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08" y="2003666"/>
            <a:ext cx="4565230" cy="45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40B308-081F-49D1-B775-9A28974A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21" y="2538284"/>
            <a:ext cx="3868132" cy="38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2D2B60-5205-4A3E-AACD-9DF9F241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58" y="2336873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458" y="284176"/>
            <a:ext cx="10623666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11.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香港特別行政區在哪一天成立？</a:t>
            </a: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7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 fontScale="92500"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8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en-US" altLang="zh-TW" sz="43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1999</a:t>
            </a:r>
            <a:r>
              <a:rPr lang="zh-TW" altLang="en-US" sz="43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endParaRPr lang="en-US" altLang="zh-TW" sz="43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43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43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12</a:t>
            </a:r>
            <a:r>
              <a:rPr lang="zh-TW" altLang="en-US" sz="43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43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</a:t>
            </a:r>
            <a:r>
              <a:rPr lang="zh-TW" altLang="en-US" sz="43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sz="43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8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1997</a:t>
            </a: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endParaRPr lang="en-US" altLang="zh-TW" sz="40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7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7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8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1984</a:t>
            </a:r>
            <a:r>
              <a:rPr lang="zh-TW" altLang="en-US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endParaRPr lang="en-US" altLang="zh-TW" sz="40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40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12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zh-TW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en-US" sz="40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2493815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8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n-US" altLang="zh-TW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1945</a:t>
            </a:r>
            <a:r>
              <a:rPr lang="zh-HK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</a:p>
          <a:p>
            <a:r>
              <a:rPr lang="zh-HK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HK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HK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HK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HK" altLang="en-US" sz="40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853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F34307-55AC-42E5-A985-05E8B7CE6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72" y="2336873"/>
            <a:ext cx="3932666" cy="39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FEB3CC-238F-4834-8AED-670B2068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621" y="2234305"/>
            <a:ext cx="3555594" cy="35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5160" y="260426"/>
            <a:ext cx="11041676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中國現有多少個民族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9" y="4527039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2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66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6" y="4527039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2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56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8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2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45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6" y="2493815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2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35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84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7E1B3F-1DFA-4A1E-8BB5-5EA5C563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44" y="2244223"/>
            <a:ext cx="3690852" cy="3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B12751-2837-42A3-8804-A54CA434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00" y="2027819"/>
            <a:ext cx="3690852" cy="3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1666" y="272301"/>
            <a:ext cx="101142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13.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屆亞運會在中國哪個城市舉行？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6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天津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上海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095997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杭州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HK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北京</a:t>
            </a:r>
          </a:p>
        </p:txBody>
      </p:sp>
    </p:spTree>
    <p:extLst>
      <p:ext uri="{BB962C8B-B14F-4D97-AF65-F5344CB8AC3E}">
        <p14:creationId xmlns:p14="http://schemas.microsoft.com/office/powerpoint/2010/main" val="31687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603316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4A8668A-5C22-4355-85EC-A061D927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198" y="2454629"/>
            <a:ext cx="3398508" cy="33985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3887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D698790-DA29-4827-9E5A-7E4DA47E2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73" y="2042679"/>
            <a:ext cx="4011896" cy="40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B93A8D-A72C-4D90-9475-0F3DE9AB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30" y="2249753"/>
            <a:ext cx="3690852" cy="3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9211" y="471137"/>
            <a:ext cx="10273571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14.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以下哪一項</a:t>
            </a:r>
            <a:r>
              <a:rPr lang="zh-TW" altLang="en-US" b="1" u="sng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不是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國家的象徵和標誌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zh-TW" altLang="zh-HK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7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國歌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62451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國徽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095998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國寶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59603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40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國旗</a:t>
            </a:r>
            <a:endParaRPr lang="zh-HK" alt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853417-B163-4953-8C2A-B2B7C014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69" y="2756554"/>
            <a:ext cx="3220039" cy="32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B7AA5F-1D53-43D9-AEBF-5B03FAC1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95" y="2336873"/>
            <a:ext cx="3333278" cy="3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以下哪一項</a:t>
            </a:r>
            <a:r>
              <a:rPr lang="zh-TW" altLang="en-US" b="1" u="sng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不是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國慶日在天安門廣場舉行的慶祝儀式</a:t>
            </a:r>
            <a:r>
              <a:rPr lang="zh-TW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9" y="4527039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向人民英雄獻花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2019271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閱兵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6095998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放煙火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2019270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3600" b="1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TW" altLang="en-US" sz="44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升國旗</a:t>
            </a:r>
            <a:endParaRPr lang="zh-TW" alt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40B308-081F-49D1-B775-9A28974A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21" y="2538284"/>
            <a:ext cx="3868132" cy="38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756" y="685800"/>
            <a:ext cx="8561751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恭喜你答對了！你已完成作答！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恭喜你</a:t>
            </a:r>
            <a:endParaRPr 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2D2B60-5205-4A3E-AACD-9DF9F241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758" y="2336873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1328" y="659314"/>
            <a:ext cx="10399222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現任國家主席是誰？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9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0070C0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鄧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小平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0070C0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 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習近平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9" y="24938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0070C0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江澤民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4" y="2470560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0070C0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TW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毛澤東</a:t>
            </a:r>
            <a:endParaRPr lang="en-US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9447413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ABCE6B-0C7E-4D45-A9ED-A5195FAD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190" y="2637683"/>
            <a:ext cx="3361558" cy="33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恭喜你答對了！繼續努力！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繼續作答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872A8A7-38A7-47F2-94AE-073EDBF16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06" y="1951348"/>
            <a:ext cx="4049715" cy="40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6417" y="566192"/>
            <a:ext cx="10235394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中華人民共和國國徽上的圖案包括以</a:t>
            </a:r>
            <a:r>
              <a:rPr lang="zh-HK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HK" altLang="zh-HK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哪</a:t>
            </a:r>
            <a:r>
              <a:rPr lang="zh-HK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一項</a:t>
            </a:r>
            <a:r>
              <a:rPr lang="zh-TW" altLang="zh-HK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5999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長城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1943855" y="450872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C.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紫荊花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0" y="2493817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3600" b="1">
                <a:solidFill>
                  <a:schemeClr val="accent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r>
              <a:rPr lang="zh-TW" altLang="en-US" sz="44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大熊貓</a:t>
            </a:r>
            <a:endParaRPr lang="en-US" sz="44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內容版面配置區 2">
            <a:hlinkClick r:id="rId3" action="ppaction://hlinksldjump"/>
          </p:cNvPr>
          <p:cNvSpPr txBox="1">
            <a:spLocks/>
          </p:cNvSpPr>
          <p:nvPr/>
        </p:nvSpPr>
        <p:spPr>
          <a:xfrm>
            <a:off x="1943855" y="2570016"/>
            <a:ext cx="3052093" cy="159604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4400" b="1">
                <a:solidFill>
                  <a:srgbClr val="0070C0"/>
                </a:solidFill>
                <a:latin typeface="+mj-ea"/>
                <a:ea typeface="+mj-ea"/>
              </a:defRPr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pPr algn="ctr"/>
            <a:r>
              <a:rPr lang="en-US" altLang="zh-TW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zh-HK" altLang="en-US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穀穗</a:t>
            </a:r>
          </a:p>
        </p:txBody>
      </p:sp>
    </p:spTree>
    <p:extLst>
      <p:ext uri="{BB962C8B-B14F-4D97-AF65-F5344CB8AC3E}">
        <p14:creationId xmlns:p14="http://schemas.microsoft.com/office/powerpoint/2010/main" val="4669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7564" y="685800"/>
            <a:ext cx="8752944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你答錯了，請重新作答。</a:t>
            </a:r>
            <a:endParaRPr 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6"/>
          </p:nvPr>
        </p:nvSpPr>
        <p:spPr>
          <a:xfrm>
            <a:off x="2518756" y="3607724"/>
            <a:ext cx="3690851" cy="1421476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重新開始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AutoShape 2" descr="😔 Pensive Fac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4D15F94-EF77-4A0B-A95E-F3D82A33B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040" y="2336873"/>
            <a:ext cx="4087422" cy="40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C8D87D-64E3-49C4-B9FF-40FAA6BB3B9C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5843B3F5-6B33-4E6C-99DB-B6E6970FB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D8A33-E1BF-490B-B74E-229E36B8D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1055</Words>
  <Application>Microsoft Office PowerPoint</Application>
  <PresentationFormat>Widescreen</PresentationFormat>
  <Paragraphs>141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Microsoft JhengHei UI</vt:lpstr>
      <vt:lpstr>微軟正黑體</vt:lpstr>
      <vt:lpstr>新細明體</vt:lpstr>
      <vt:lpstr>Arial</vt:lpstr>
      <vt:lpstr>Corbel</vt:lpstr>
      <vt:lpstr>Wingdings</vt:lpstr>
      <vt:lpstr>基礎</vt:lpstr>
      <vt:lpstr>「國慶日」網上小挑戰 （小學組） </vt:lpstr>
      <vt:lpstr>1. 國慶日是哪一天？</vt:lpstr>
      <vt:lpstr>你答錯了，請重新作答。</vt:lpstr>
      <vt:lpstr>恭喜你答對了！繼續努力！</vt:lpstr>
      <vt:lpstr>2. 現任國家主席是誰？</vt:lpstr>
      <vt:lpstr>你答錯了，請重新作答。</vt:lpstr>
      <vt:lpstr>恭喜你答對了！繼續努力！</vt:lpstr>
      <vt:lpstr>3.中華人民共和國國徽上的圖案包括以下    哪一項？ </vt:lpstr>
      <vt:lpstr>你答錯了，請重新作答。</vt:lpstr>
      <vt:lpstr>恭喜你答對了！繼續努力！</vt:lpstr>
      <vt:lpstr>4.香港特別行政區區旗上有多少顆星？</vt:lpstr>
      <vt:lpstr>你答錯了，請重新作答。</vt:lpstr>
      <vt:lpstr>恭喜你答對了！繼續努力！</vt:lpstr>
      <vt:lpstr>5.香港特別行政區的首長稱為甚麼？</vt:lpstr>
      <vt:lpstr>你答錯了，請重新作答。</vt:lpstr>
      <vt:lpstr>恭喜你答對了！繼續努力！</vt:lpstr>
      <vt:lpstr>6. 1949年10月1日，誰在天安門廣場城樓上     宣布中華人民共和國中央人民政府成立？</vt:lpstr>
      <vt:lpstr>你答錯了，請重新作答。</vt:lpstr>
      <vt:lpstr>恭喜你答對了！繼續努力！</vt:lpstr>
      <vt:lpstr>7.以下哪一首是我們的國歌？</vt:lpstr>
      <vt:lpstr>你答錯了，請重新作答。</vt:lpstr>
      <vt:lpstr>恭喜你答對了！繼續努力！</vt:lpstr>
      <vt:lpstr>8. 國歌的作曲人是誰？</vt:lpstr>
      <vt:lpstr>你答錯了，請重新作答。</vt:lpstr>
      <vt:lpstr>恭喜你答對了！繼續努力！</vt:lpstr>
      <vt:lpstr>9.以下哪一個不是二十四節氣之一？</vt:lpstr>
      <vt:lpstr>你答錯了，請重新作答。</vt:lpstr>
      <vt:lpstr>恭喜你答對了！繼續努力！</vt:lpstr>
      <vt:lpstr>10.以下哪一種動物有中國「國寶」之稱？</vt:lpstr>
      <vt:lpstr>你答錯了，請重新作答。</vt:lpstr>
      <vt:lpstr>恭喜你答對了！繼續努力！</vt:lpstr>
      <vt:lpstr>11.香港特別行政區在哪一天成立？</vt:lpstr>
      <vt:lpstr>你答錯了，請重新作答。</vt:lpstr>
      <vt:lpstr>恭喜你答對了！繼續努力！</vt:lpstr>
      <vt:lpstr>12.中國現有多少個民族？</vt:lpstr>
      <vt:lpstr>你答錯了，請重新作答。</vt:lpstr>
      <vt:lpstr>恭喜你答對了！繼續努力！</vt:lpstr>
      <vt:lpstr>13. 第19屆亞運會在中國哪個城市舉行？</vt:lpstr>
      <vt:lpstr>你答錯了，請重新作答。</vt:lpstr>
      <vt:lpstr>恭喜你答對了！繼續努力！</vt:lpstr>
      <vt:lpstr>14. 以下哪一項不是國家的象徵和標誌？</vt:lpstr>
      <vt:lpstr>你答錯了，請重新作答。</vt:lpstr>
      <vt:lpstr>恭喜你答對了！繼續努力！</vt:lpstr>
      <vt:lpstr>15.以下哪一項不是國慶日在天安門廣場舉行的慶祝儀式？</vt:lpstr>
      <vt:lpstr>你答錯了，請重新作答。</vt:lpstr>
      <vt:lpstr>恭喜你答對了！你已完成作答！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2022-11-21T08:59:43Z</dcterms:created>
  <dcterms:modified xsi:type="dcterms:W3CDTF">2023-09-05T06:59:57Z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